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5151C84-CB46-40D9-B840-E168F8D4DA66}"/>
              </a:ext>
            </a:extLst>
          </p:cNvPr>
          <p:cNvGrpSpPr/>
          <p:nvPr/>
        </p:nvGrpSpPr>
        <p:grpSpPr>
          <a:xfrm>
            <a:off x="720966" y="896800"/>
            <a:ext cx="2591578" cy="2591575"/>
            <a:chOff x="3099112" y="286370"/>
            <a:chExt cx="2817547" cy="281754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2A257CD-B176-4248-9450-3DCABDC6DE19}"/>
                </a:ext>
              </a:extLst>
            </p:cNvPr>
            <p:cNvGrpSpPr/>
            <p:nvPr/>
          </p:nvGrpSpPr>
          <p:grpSpPr>
            <a:xfrm>
              <a:off x="3099112" y="286370"/>
              <a:ext cx="2817547" cy="2817544"/>
              <a:chOff x="2857122" y="3843765"/>
              <a:chExt cx="1629386" cy="1629384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1675381-8FE2-44F2-A4BC-D01195B5BCB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7314E6E5-5730-4922-BC63-12811A517B31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5DFB363B-B739-44B7-A489-8EEF2EFE0858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" name="&quot;禁止&quot;マーク 30">
                <a:extLst>
                  <a:ext uri="{FF2B5EF4-FFF2-40B4-BE49-F238E27FC236}">
                    <a16:creationId xmlns:a16="http://schemas.microsoft.com/office/drawing/2014/main" id="{EE6C24E7-E4A4-4642-B11A-FDF808F5D9B9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&quot;禁止&quot;マーク 21">
              <a:extLst>
                <a:ext uri="{FF2B5EF4-FFF2-40B4-BE49-F238E27FC236}">
                  <a16:creationId xmlns:a16="http://schemas.microsoft.com/office/drawing/2014/main" id="{C6BD948B-7B1B-443F-A1F2-058484281880}"/>
                </a:ext>
              </a:extLst>
            </p:cNvPr>
            <p:cNvSpPr/>
            <p:nvPr/>
          </p:nvSpPr>
          <p:spPr bwMode="auto">
            <a:xfrm>
              <a:off x="3162334" y="349592"/>
              <a:ext cx="2691104" cy="2691101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D62E2CF-4D5B-490B-B4B8-D49139BA5818}"/>
                </a:ext>
              </a:extLst>
            </p:cNvPr>
            <p:cNvSpPr/>
            <p:nvPr/>
          </p:nvSpPr>
          <p:spPr bwMode="auto">
            <a:xfrm>
              <a:off x="3269132" y="1569820"/>
              <a:ext cx="2494452" cy="1360460"/>
            </a:xfrm>
            <a:custGeom>
              <a:avLst/>
              <a:gdLst>
                <a:gd name="connsiteX0" fmla="*/ 1453389 w 2436482"/>
                <a:gd name="connsiteY0" fmla="*/ 489 h 1328844"/>
                <a:gd name="connsiteX1" fmla="*/ 2117307 w 2436482"/>
                <a:gd name="connsiteY1" fmla="*/ 46523 h 1328844"/>
                <a:gd name="connsiteX2" fmla="*/ 2423731 w 2436482"/>
                <a:gd name="connsiteY2" fmla="*/ 18195 h 1328844"/>
                <a:gd name="connsiteX3" fmla="*/ 2431931 w 2436482"/>
                <a:gd name="connsiteY3" fmla="*/ 20469 h 1328844"/>
                <a:gd name="connsiteX4" fmla="*/ 2436482 w 2436482"/>
                <a:gd name="connsiteY4" fmla="*/ 110603 h 1328844"/>
                <a:gd name="connsiteX5" fmla="*/ 1218241 w 2436482"/>
                <a:gd name="connsiteY5" fmla="*/ 1328844 h 1328844"/>
                <a:gd name="connsiteX6" fmla="*/ 0 w 2436482"/>
                <a:gd name="connsiteY6" fmla="*/ 110603 h 1328844"/>
                <a:gd name="connsiteX7" fmla="*/ 4234 w 2436482"/>
                <a:gd name="connsiteY7" fmla="*/ 26769 h 1328844"/>
                <a:gd name="connsiteX8" fmla="*/ 151088 w 2436482"/>
                <a:gd name="connsiteY8" fmla="*/ 68390 h 1328844"/>
                <a:gd name="connsiteX9" fmla="*/ 483047 w 2436482"/>
                <a:gd name="connsiteY9" fmla="*/ 46523 h 1328844"/>
                <a:gd name="connsiteX10" fmla="*/ 636259 w 2436482"/>
                <a:gd name="connsiteY10" fmla="*/ 490 h 1328844"/>
                <a:gd name="connsiteX11" fmla="*/ 1300177 w 2436482"/>
                <a:gd name="connsiteY11" fmla="*/ 46523 h 1328844"/>
                <a:gd name="connsiteX12" fmla="*/ 1453389 w 2436482"/>
                <a:gd name="connsiteY12" fmla="*/ 489 h 132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36482" h="1328844">
                  <a:moveTo>
                    <a:pt x="1453389" y="489"/>
                  </a:moveTo>
                  <a:cubicBezTo>
                    <a:pt x="1674696" y="-10764"/>
                    <a:pt x="1896002" y="177464"/>
                    <a:pt x="2117307" y="46523"/>
                  </a:cubicBezTo>
                  <a:cubicBezTo>
                    <a:pt x="2219449" y="-13911"/>
                    <a:pt x="2321590" y="-6357"/>
                    <a:pt x="2423731" y="18195"/>
                  </a:cubicBezTo>
                  <a:lnTo>
                    <a:pt x="2431931" y="20469"/>
                  </a:lnTo>
                  <a:lnTo>
                    <a:pt x="2436482" y="110603"/>
                  </a:lnTo>
                  <a:cubicBezTo>
                    <a:pt x="2436482" y="783419"/>
                    <a:pt x="1891057" y="1328844"/>
                    <a:pt x="1218241" y="1328844"/>
                  </a:cubicBezTo>
                  <a:cubicBezTo>
                    <a:pt x="545425" y="1328844"/>
                    <a:pt x="0" y="783419"/>
                    <a:pt x="0" y="110603"/>
                  </a:cubicBezTo>
                  <a:lnTo>
                    <a:pt x="4234" y="26769"/>
                  </a:lnTo>
                  <a:lnTo>
                    <a:pt x="151088" y="68390"/>
                  </a:lnTo>
                  <a:cubicBezTo>
                    <a:pt x="261741" y="97672"/>
                    <a:pt x="372394" y="111994"/>
                    <a:pt x="483047" y="46523"/>
                  </a:cubicBezTo>
                  <a:cubicBezTo>
                    <a:pt x="534118" y="16306"/>
                    <a:pt x="585188" y="3086"/>
                    <a:pt x="636259" y="490"/>
                  </a:cubicBezTo>
                  <a:cubicBezTo>
                    <a:pt x="857565" y="-10763"/>
                    <a:pt x="1078871" y="177464"/>
                    <a:pt x="1300177" y="46523"/>
                  </a:cubicBezTo>
                  <a:cubicBezTo>
                    <a:pt x="1351248" y="16306"/>
                    <a:pt x="1402319" y="3086"/>
                    <a:pt x="1453389" y="489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FFFF99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D2D55E27-8900-4BF1-9564-A6B03704F4BC}"/>
                </a:ext>
              </a:extLst>
            </p:cNvPr>
            <p:cNvSpPr/>
            <p:nvPr/>
          </p:nvSpPr>
          <p:spPr bwMode="auto">
            <a:xfrm>
              <a:off x="3162332" y="349592"/>
              <a:ext cx="2691104" cy="2691101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ECB03EE-2637-496C-83BB-5F4BAA7B4931}"/>
                </a:ext>
              </a:extLst>
            </p:cNvPr>
            <p:cNvGrpSpPr/>
            <p:nvPr/>
          </p:nvGrpSpPr>
          <p:grpSpPr>
            <a:xfrm>
              <a:off x="3528450" y="1036335"/>
              <a:ext cx="2020692" cy="1203401"/>
              <a:chOff x="4298077" y="3982812"/>
              <a:chExt cx="2222646" cy="1323673"/>
            </a:xfrm>
            <a:solidFill>
              <a:schemeClr val="tx1"/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C31171A-546F-45EB-A9BC-FED724E8BF8B}"/>
                  </a:ext>
                </a:extLst>
              </p:cNvPr>
              <p:cNvSpPr/>
              <p:nvPr/>
            </p:nvSpPr>
            <p:spPr bwMode="auto">
              <a:xfrm>
                <a:off x="4298077" y="3982812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4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73780 w 2222646"/>
                  <a:gd name="connsiteY18" fmla="*/ 1125569 h 1125569"/>
                  <a:gd name="connsiteX19" fmla="*/ 2079772 w 2222646"/>
                  <a:gd name="connsiteY19" fmla="*/ 1095888 h 1125569"/>
                  <a:gd name="connsiteX20" fmla="*/ 1793684 w 2222646"/>
                  <a:gd name="connsiteY20" fmla="*/ 809801 h 1125569"/>
                  <a:gd name="connsiteX21" fmla="*/ 1507596 w 2222646"/>
                  <a:gd name="connsiteY21" fmla="*/ 1095888 h 1125569"/>
                  <a:gd name="connsiteX22" fmla="*/ 1513589 w 2222646"/>
                  <a:gd name="connsiteY22" fmla="*/ 1125569 h 1125569"/>
                  <a:gd name="connsiteX23" fmla="*/ 759330 w 2222646"/>
                  <a:gd name="connsiteY23" fmla="*/ 1125569 h 1125569"/>
                  <a:gd name="connsiteX24" fmla="*/ 765322 w 2222646"/>
                  <a:gd name="connsiteY24" fmla="*/ 1095888 h 1125569"/>
                  <a:gd name="connsiteX25" fmla="*/ 479234 w 2222646"/>
                  <a:gd name="connsiteY25" fmla="*/ 809801 h 1125569"/>
                  <a:gd name="connsiteX26" fmla="*/ 193146 w 2222646"/>
                  <a:gd name="connsiteY26" fmla="*/ 1095888 h 1125569"/>
                  <a:gd name="connsiteX27" fmla="*/ 199139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4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E75CF4B8-66A3-4C1A-951E-41EF23DEB548}"/>
                  </a:ext>
                </a:extLst>
              </p:cNvPr>
              <p:cNvSpPr/>
              <p:nvPr/>
            </p:nvSpPr>
            <p:spPr bwMode="auto">
              <a:xfrm>
                <a:off x="4549525" y="4850914"/>
                <a:ext cx="455571" cy="455571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97306D23-4059-4BE9-BB1E-901FA0E5846E}"/>
                  </a:ext>
                </a:extLst>
              </p:cNvPr>
              <p:cNvSpPr/>
              <p:nvPr/>
            </p:nvSpPr>
            <p:spPr bwMode="auto">
              <a:xfrm>
                <a:off x="5863975" y="4850914"/>
                <a:ext cx="455571" cy="455571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920B86F-65A5-4FE0-BD80-864988560471}"/>
                </a:ext>
              </a:extLst>
            </p:cNvPr>
            <p:cNvSpPr/>
            <p:nvPr/>
          </p:nvSpPr>
          <p:spPr bwMode="auto">
            <a:xfrm rot="2700000">
              <a:off x="3215810" y="162765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73D0BB35-EFD5-49EB-8CAB-76ACD71D741C}"/>
              </a:ext>
            </a:extLst>
          </p:cNvPr>
          <p:cNvGrpSpPr/>
          <p:nvPr/>
        </p:nvGrpSpPr>
        <p:grpSpPr>
          <a:xfrm>
            <a:off x="734756" y="3797321"/>
            <a:ext cx="2591578" cy="2591575"/>
            <a:chOff x="7480612" y="286370"/>
            <a:chExt cx="2817547" cy="2817544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25727AA-2CFC-4626-9CE5-180C4C35B124}"/>
                </a:ext>
              </a:extLst>
            </p:cNvPr>
            <p:cNvGrpSpPr/>
            <p:nvPr/>
          </p:nvGrpSpPr>
          <p:grpSpPr>
            <a:xfrm>
              <a:off x="7480612" y="286370"/>
              <a:ext cx="2817547" cy="2817544"/>
              <a:chOff x="2857122" y="3843765"/>
              <a:chExt cx="1629386" cy="1629384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2F241C64-D5AA-40DE-B85F-F796D912767A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D93509C0-C1A8-4AE3-96C9-925A8CD0E4A1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D1519A03-4DF7-4EBC-8B77-5BF5CACA670C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2" name="&quot;禁止&quot;マーク 41">
                <a:extLst>
                  <a:ext uri="{FF2B5EF4-FFF2-40B4-BE49-F238E27FC236}">
                    <a16:creationId xmlns:a16="http://schemas.microsoft.com/office/drawing/2014/main" id="{974F2CFB-5BCB-4FF5-A1CC-062CBBFD5A45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&quot;禁止&quot;マーク 44">
              <a:extLst>
                <a:ext uri="{FF2B5EF4-FFF2-40B4-BE49-F238E27FC236}">
                  <a16:creationId xmlns:a16="http://schemas.microsoft.com/office/drawing/2014/main" id="{1E19A333-E504-4B3C-B161-099A7685ECD4}"/>
                </a:ext>
              </a:extLst>
            </p:cNvPr>
            <p:cNvSpPr/>
            <p:nvPr/>
          </p:nvSpPr>
          <p:spPr bwMode="auto">
            <a:xfrm>
              <a:off x="7543834" y="349592"/>
              <a:ext cx="2691104" cy="2691101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4072EE7-A725-47CD-8C5C-BCD89316854B}"/>
                </a:ext>
              </a:extLst>
            </p:cNvPr>
            <p:cNvSpPr/>
            <p:nvPr/>
          </p:nvSpPr>
          <p:spPr bwMode="auto">
            <a:xfrm>
              <a:off x="7650632" y="1569820"/>
              <a:ext cx="2494452" cy="1360460"/>
            </a:xfrm>
            <a:custGeom>
              <a:avLst/>
              <a:gdLst>
                <a:gd name="connsiteX0" fmla="*/ 1453389 w 2436482"/>
                <a:gd name="connsiteY0" fmla="*/ 489 h 1328844"/>
                <a:gd name="connsiteX1" fmla="*/ 2117307 w 2436482"/>
                <a:gd name="connsiteY1" fmla="*/ 46523 h 1328844"/>
                <a:gd name="connsiteX2" fmla="*/ 2423731 w 2436482"/>
                <a:gd name="connsiteY2" fmla="*/ 18195 h 1328844"/>
                <a:gd name="connsiteX3" fmla="*/ 2431931 w 2436482"/>
                <a:gd name="connsiteY3" fmla="*/ 20469 h 1328844"/>
                <a:gd name="connsiteX4" fmla="*/ 2436482 w 2436482"/>
                <a:gd name="connsiteY4" fmla="*/ 110603 h 1328844"/>
                <a:gd name="connsiteX5" fmla="*/ 1218241 w 2436482"/>
                <a:gd name="connsiteY5" fmla="*/ 1328844 h 1328844"/>
                <a:gd name="connsiteX6" fmla="*/ 0 w 2436482"/>
                <a:gd name="connsiteY6" fmla="*/ 110603 h 1328844"/>
                <a:gd name="connsiteX7" fmla="*/ 4234 w 2436482"/>
                <a:gd name="connsiteY7" fmla="*/ 26769 h 1328844"/>
                <a:gd name="connsiteX8" fmla="*/ 151088 w 2436482"/>
                <a:gd name="connsiteY8" fmla="*/ 68390 h 1328844"/>
                <a:gd name="connsiteX9" fmla="*/ 483047 w 2436482"/>
                <a:gd name="connsiteY9" fmla="*/ 46523 h 1328844"/>
                <a:gd name="connsiteX10" fmla="*/ 636259 w 2436482"/>
                <a:gd name="connsiteY10" fmla="*/ 490 h 1328844"/>
                <a:gd name="connsiteX11" fmla="*/ 1300177 w 2436482"/>
                <a:gd name="connsiteY11" fmla="*/ 46523 h 1328844"/>
                <a:gd name="connsiteX12" fmla="*/ 1453389 w 2436482"/>
                <a:gd name="connsiteY12" fmla="*/ 489 h 132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36482" h="1328844">
                  <a:moveTo>
                    <a:pt x="1453389" y="489"/>
                  </a:moveTo>
                  <a:cubicBezTo>
                    <a:pt x="1674696" y="-10764"/>
                    <a:pt x="1896002" y="177464"/>
                    <a:pt x="2117307" y="46523"/>
                  </a:cubicBezTo>
                  <a:cubicBezTo>
                    <a:pt x="2219449" y="-13911"/>
                    <a:pt x="2321590" y="-6357"/>
                    <a:pt x="2423731" y="18195"/>
                  </a:cubicBezTo>
                  <a:lnTo>
                    <a:pt x="2431931" y="20469"/>
                  </a:lnTo>
                  <a:lnTo>
                    <a:pt x="2436482" y="110603"/>
                  </a:lnTo>
                  <a:cubicBezTo>
                    <a:pt x="2436482" y="783419"/>
                    <a:pt x="1891057" y="1328844"/>
                    <a:pt x="1218241" y="1328844"/>
                  </a:cubicBezTo>
                  <a:cubicBezTo>
                    <a:pt x="545425" y="1328844"/>
                    <a:pt x="0" y="783419"/>
                    <a:pt x="0" y="110603"/>
                  </a:cubicBezTo>
                  <a:lnTo>
                    <a:pt x="4234" y="26769"/>
                  </a:lnTo>
                  <a:lnTo>
                    <a:pt x="151088" y="68390"/>
                  </a:lnTo>
                  <a:cubicBezTo>
                    <a:pt x="261741" y="97672"/>
                    <a:pt x="372394" y="111994"/>
                    <a:pt x="483047" y="46523"/>
                  </a:cubicBezTo>
                  <a:cubicBezTo>
                    <a:pt x="534118" y="16306"/>
                    <a:pt x="585188" y="3086"/>
                    <a:pt x="636259" y="490"/>
                  </a:cubicBezTo>
                  <a:cubicBezTo>
                    <a:pt x="857565" y="-10763"/>
                    <a:pt x="1078871" y="177464"/>
                    <a:pt x="1300177" y="46523"/>
                  </a:cubicBezTo>
                  <a:cubicBezTo>
                    <a:pt x="1351248" y="16306"/>
                    <a:pt x="1402319" y="3086"/>
                    <a:pt x="1453389" y="489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FFFF99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6CE1121E-FB20-4077-AAE3-2FA141F2A224}"/>
                </a:ext>
              </a:extLst>
            </p:cNvPr>
            <p:cNvSpPr/>
            <p:nvPr/>
          </p:nvSpPr>
          <p:spPr bwMode="auto">
            <a:xfrm>
              <a:off x="7543832" y="349592"/>
              <a:ext cx="2691104" cy="2691101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14AB3DC2-8DCB-4169-A9E4-5B3B3F106707}"/>
                </a:ext>
              </a:extLst>
            </p:cNvPr>
            <p:cNvGrpSpPr/>
            <p:nvPr/>
          </p:nvGrpSpPr>
          <p:grpSpPr>
            <a:xfrm flipH="1">
              <a:off x="7967626" y="840096"/>
              <a:ext cx="1834932" cy="1092773"/>
              <a:chOff x="4298077" y="3982812"/>
              <a:chExt cx="2222646" cy="1323673"/>
            </a:xfrm>
            <a:solidFill>
              <a:srgbClr val="0070C0"/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2B81204-E813-44FE-AECD-D40CF917070B}"/>
                  </a:ext>
                </a:extLst>
              </p:cNvPr>
              <p:cNvSpPr/>
              <p:nvPr/>
            </p:nvSpPr>
            <p:spPr bwMode="auto">
              <a:xfrm>
                <a:off x="4298077" y="3982812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4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73780 w 2222646"/>
                  <a:gd name="connsiteY18" fmla="*/ 1125569 h 1125569"/>
                  <a:gd name="connsiteX19" fmla="*/ 2079772 w 2222646"/>
                  <a:gd name="connsiteY19" fmla="*/ 1095888 h 1125569"/>
                  <a:gd name="connsiteX20" fmla="*/ 1793684 w 2222646"/>
                  <a:gd name="connsiteY20" fmla="*/ 809801 h 1125569"/>
                  <a:gd name="connsiteX21" fmla="*/ 1507596 w 2222646"/>
                  <a:gd name="connsiteY21" fmla="*/ 1095888 h 1125569"/>
                  <a:gd name="connsiteX22" fmla="*/ 1513589 w 2222646"/>
                  <a:gd name="connsiteY22" fmla="*/ 1125569 h 1125569"/>
                  <a:gd name="connsiteX23" fmla="*/ 759330 w 2222646"/>
                  <a:gd name="connsiteY23" fmla="*/ 1125569 h 1125569"/>
                  <a:gd name="connsiteX24" fmla="*/ 765322 w 2222646"/>
                  <a:gd name="connsiteY24" fmla="*/ 1095888 h 1125569"/>
                  <a:gd name="connsiteX25" fmla="*/ 479234 w 2222646"/>
                  <a:gd name="connsiteY25" fmla="*/ 809801 h 1125569"/>
                  <a:gd name="connsiteX26" fmla="*/ 193146 w 2222646"/>
                  <a:gd name="connsiteY26" fmla="*/ 1095888 h 1125569"/>
                  <a:gd name="connsiteX27" fmla="*/ 199139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4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1E3054E2-ECE5-49EB-9389-1DED59E4018B}"/>
                  </a:ext>
                </a:extLst>
              </p:cNvPr>
              <p:cNvSpPr/>
              <p:nvPr/>
            </p:nvSpPr>
            <p:spPr bwMode="auto">
              <a:xfrm>
                <a:off x="4549525" y="4850914"/>
                <a:ext cx="455571" cy="4555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02E9006-FD74-496E-AC98-6E47B857A2F0}"/>
                  </a:ext>
                </a:extLst>
              </p:cNvPr>
              <p:cNvSpPr/>
              <p:nvPr/>
            </p:nvSpPr>
            <p:spPr bwMode="auto">
              <a:xfrm>
                <a:off x="5863975" y="4850914"/>
                <a:ext cx="455571" cy="45557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2132AC64-6F33-4CCF-82DF-FFA3FA46C993}"/>
                </a:ext>
              </a:extLst>
            </p:cNvPr>
            <p:cNvGrpSpPr/>
            <p:nvPr/>
          </p:nvGrpSpPr>
          <p:grpSpPr>
            <a:xfrm>
              <a:off x="8380901" y="1531526"/>
              <a:ext cx="1038627" cy="1218281"/>
              <a:chOff x="2274780" y="3282269"/>
              <a:chExt cx="1902432" cy="2231499"/>
            </a:xfrm>
            <a:solidFill>
              <a:srgbClr val="0070C0"/>
            </a:solidFill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F5987D8-3430-4663-B6B2-983E618E7F79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49F85B93-9896-483F-8B3B-64F895E9596F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61505FD1-1030-4FDB-9271-448D7F61024B}"/>
                  </a:ext>
                </a:extLst>
              </p:cNvPr>
              <p:cNvSpPr/>
              <p:nvPr/>
            </p:nvSpPr>
            <p:spPr bwMode="auto">
              <a:xfrm rot="5400000">
                <a:off x="2592147" y="3928704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601C63E-A9DD-4CCE-A9C4-262E25637E16}"/>
                  </a:ext>
                </a:extLst>
              </p:cNvPr>
              <p:cNvSpPr/>
              <p:nvPr/>
            </p:nvSpPr>
            <p:spPr bwMode="auto">
              <a:xfrm flipH="1">
                <a:off x="2916228" y="3282269"/>
                <a:ext cx="803250" cy="1862197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2BFA968D-8CA0-4FD0-982D-DD0F24D5B5C0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F439B0BF-3C17-40ED-9179-6AA51E588868}"/>
                </a:ext>
              </a:extLst>
            </p:cNvPr>
            <p:cNvSpPr/>
            <p:nvPr/>
          </p:nvSpPr>
          <p:spPr bwMode="auto">
            <a:xfrm rot="2700000">
              <a:off x="7597310" y="1627654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99E986C-B092-4746-A6F6-7BD82F8F095E}"/>
              </a:ext>
            </a:extLst>
          </p:cNvPr>
          <p:cNvGrpSpPr/>
          <p:nvPr/>
        </p:nvGrpSpPr>
        <p:grpSpPr>
          <a:xfrm>
            <a:off x="6630061" y="897939"/>
            <a:ext cx="2591578" cy="2591575"/>
            <a:chOff x="-115797" y="3658392"/>
            <a:chExt cx="2817547" cy="281754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165EDCD-6695-429F-B488-A30632948A61}"/>
                </a:ext>
              </a:extLst>
            </p:cNvPr>
            <p:cNvGrpSpPr/>
            <p:nvPr/>
          </p:nvGrpSpPr>
          <p:grpSpPr>
            <a:xfrm>
              <a:off x="-115797" y="3658392"/>
              <a:ext cx="2817547" cy="2817544"/>
              <a:chOff x="3099112" y="286370"/>
              <a:chExt cx="2817547" cy="2817544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599F3AA3-537B-49D3-AAD8-70A1A3050AC5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6A3B6FDF-6387-42C0-8D8C-1D72341CF1CB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6DAE4F3D-A737-4983-8BC4-42DAD7027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15046DAD-5D21-49CE-B2D3-A905AD5FD8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5" name="&quot;禁止&quot;マーク 64">
                  <a:extLst>
                    <a:ext uri="{FF2B5EF4-FFF2-40B4-BE49-F238E27FC236}">
                      <a16:creationId xmlns:a16="http://schemas.microsoft.com/office/drawing/2014/main" id="{633C213D-5DDC-401A-825A-0516F180C354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" name="&quot;禁止&quot;マーク 60">
                <a:extLst>
                  <a:ext uri="{FF2B5EF4-FFF2-40B4-BE49-F238E27FC236}">
                    <a16:creationId xmlns:a16="http://schemas.microsoft.com/office/drawing/2014/main" id="{46E53F22-15E6-41EB-A83C-95C0365945D0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9C6F77A-E25B-4B55-A567-AC2D2CCA7DFB}"/>
                  </a:ext>
                </a:extLst>
              </p:cNvPr>
              <p:cNvSpPr/>
              <p:nvPr/>
            </p:nvSpPr>
            <p:spPr bwMode="auto">
              <a:xfrm>
                <a:off x="3269132" y="1569820"/>
                <a:ext cx="2494452" cy="1360460"/>
              </a:xfrm>
              <a:custGeom>
                <a:avLst/>
                <a:gdLst>
                  <a:gd name="connsiteX0" fmla="*/ 1453389 w 2436482"/>
                  <a:gd name="connsiteY0" fmla="*/ 489 h 1328844"/>
                  <a:gd name="connsiteX1" fmla="*/ 2117307 w 2436482"/>
                  <a:gd name="connsiteY1" fmla="*/ 46523 h 1328844"/>
                  <a:gd name="connsiteX2" fmla="*/ 2423731 w 2436482"/>
                  <a:gd name="connsiteY2" fmla="*/ 18195 h 1328844"/>
                  <a:gd name="connsiteX3" fmla="*/ 2431931 w 2436482"/>
                  <a:gd name="connsiteY3" fmla="*/ 20469 h 1328844"/>
                  <a:gd name="connsiteX4" fmla="*/ 2436482 w 2436482"/>
                  <a:gd name="connsiteY4" fmla="*/ 110603 h 1328844"/>
                  <a:gd name="connsiteX5" fmla="*/ 1218241 w 2436482"/>
                  <a:gd name="connsiteY5" fmla="*/ 1328844 h 1328844"/>
                  <a:gd name="connsiteX6" fmla="*/ 0 w 2436482"/>
                  <a:gd name="connsiteY6" fmla="*/ 110603 h 1328844"/>
                  <a:gd name="connsiteX7" fmla="*/ 4234 w 2436482"/>
                  <a:gd name="connsiteY7" fmla="*/ 26769 h 1328844"/>
                  <a:gd name="connsiteX8" fmla="*/ 151088 w 2436482"/>
                  <a:gd name="connsiteY8" fmla="*/ 68390 h 1328844"/>
                  <a:gd name="connsiteX9" fmla="*/ 483047 w 2436482"/>
                  <a:gd name="connsiteY9" fmla="*/ 46523 h 1328844"/>
                  <a:gd name="connsiteX10" fmla="*/ 636259 w 2436482"/>
                  <a:gd name="connsiteY10" fmla="*/ 490 h 1328844"/>
                  <a:gd name="connsiteX11" fmla="*/ 1300177 w 2436482"/>
                  <a:gd name="connsiteY11" fmla="*/ 46523 h 1328844"/>
                  <a:gd name="connsiteX12" fmla="*/ 1453389 w 2436482"/>
                  <a:gd name="connsiteY12" fmla="*/ 489 h 1328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36482" h="1328844">
                    <a:moveTo>
                      <a:pt x="1453389" y="489"/>
                    </a:moveTo>
                    <a:cubicBezTo>
                      <a:pt x="1674696" y="-10764"/>
                      <a:pt x="1896002" y="177464"/>
                      <a:pt x="2117307" y="46523"/>
                    </a:cubicBezTo>
                    <a:cubicBezTo>
                      <a:pt x="2219449" y="-13911"/>
                      <a:pt x="2321590" y="-6357"/>
                      <a:pt x="2423731" y="18195"/>
                    </a:cubicBezTo>
                    <a:lnTo>
                      <a:pt x="2431931" y="20469"/>
                    </a:lnTo>
                    <a:lnTo>
                      <a:pt x="2436482" y="110603"/>
                    </a:lnTo>
                    <a:cubicBezTo>
                      <a:pt x="2436482" y="783419"/>
                      <a:pt x="1891057" y="1328844"/>
                      <a:pt x="1218241" y="1328844"/>
                    </a:cubicBezTo>
                    <a:cubicBezTo>
                      <a:pt x="545425" y="1328844"/>
                      <a:pt x="0" y="783419"/>
                      <a:pt x="0" y="110603"/>
                    </a:cubicBezTo>
                    <a:lnTo>
                      <a:pt x="4234" y="26769"/>
                    </a:lnTo>
                    <a:lnTo>
                      <a:pt x="151088" y="68390"/>
                    </a:lnTo>
                    <a:cubicBezTo>
                      <a:pt x="261741" y="97672"/>
                      <a:pt x="372394" y="111994"/>
                      <a:pt x="483047" y="46523"/>
                    </a:cubicBezTo>
                    <a:cubicBezTo>
                      <a:pt x="534118" y="16306"/>
                      <a:pt x="585188" y="3086"/>
                      <a:pt x="636259" y="490"/>
                    </a:cubicBezTo>
                    <a:cubicBezTo>
                      <a:pt x="857565" y="-10763"/>
                      <a:pt x="1078871" y="177464"/>
                      <a:pt x="1300177" y="46523"/>
                    </a:cubicBezTo>
                    <a:cubicBezTo>
                      <a:pt x="1351248" y="16306"/>
                      <a:pt x="1402319" y="3086"/>
                      <a:pt x="1453389" y="489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99"/>
                </a:bgClr>
              </a:pattFill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&quot;禁止&quot;マーク 62">
                <a:extLst>
                  <a:ext uri="{FF2B5EF4-FFF2-40B4-BE49-F238E27FC236}">
                    <a16:creationId xmlns:a16="http://schemas.microsoft.com/office/drawing/2014/main" id="{024EA7B8-8281-4711-B609-4CAE9263B2AA}"/>
                  </a:ext>
                </a:extLst>
              </p:cNvPr>
              <p:cNvSpPr/>
              <p:nvPr/>
            </p:nvSpPr>
            <p:spPr bwMode="auto">
              <a:xfrm>
                <a:off x="3162332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B33F185-6A22-4FEE-93C7-446C3F74772A}"/>
                </a:ext>
              </a:extLst>
            </p:cNvPr>
            <p:cNvGrpSpPr/>
            <p:nvPr/>
          </p:nvGrpSpPr>
          <p:grpSpPr>
            <a:xfrm>
              <a:off x="544421" y="4017817"/>
              <a:ext cx="1514042" cy="1915753"/>
              <a:chOff x="2003046" y="3186327"/>
              <a:chExt cx="2071718" cy="2621393"/>
            </a:xfrm>
            <a:solidFill>
              <a:schemeClr val="tx1"/>
            </a:solidFill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BA453B6-ED2C-4F60-899A-C10719450F26}"/>
                  </a:ext>
                </a:extLst>
              </p:cNvPr>
              <p:cNvSpPr/>
              <p:nvPr/>
            </p:nvSpPr>
            <p:spPr bwMode="auto">
              <a:xfrm rot="10800000">
                <a:off x="2311726" y="3186327"/>
                <a:ext cx="1131482" cy="2117772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1D34D02-A696-4072-9519-B510820EB623}"/>
                  </a:ext>
                </a:extLst>
              </p:cNvPr>
              <p:cNvSpPr/>
              <p:nvPr/>
            </p:nvSpPr>
            <p:spPr bwMode="auto">
              <a:xfrm rot="5400000">
                <a:off x="2083119" y="3816076"/>
                <a:ext cx="1911571" cy="2071718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9DC7D454-2429-481A-83A2-5CC4A79648C7}"/>
                </a:ext>
              </a:extLst>
            </p:cNvPr>
            <p:cNvSpPr/>
            <p:nvPr/>
          </p:nvSpPr>
          <p:spPr bwMode="auto">
            <a:xfrm rot="2700000">
              <a:off x="901" y="4999676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C3749779-B1D6-4BA4-AF63-56612F59DAB3}"/>
              </a:ext>
            </a:extLst>
          </p:cNvPr>
          <p:cNvGrpSpPr/>
          <p:nvPr/>
        </p:nvGrpSpPr>
        <p:grpSpPr>
          <a:xfrm>
            <a:off x="3688453" y="3805042"/>
            <a:ext cx="2591578" cy="2591575"/>
            <a:chOff x="3248505" y="3658393"/>
            <a:chExt cx="2817547" cy="2817544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1682A16-5536-4B84-BA63-A3CD7DA586E0}"/>
                </a:ext>
              </a:extLst>
            </p:cNvPr>
            <p:cNvGrpSpPr/>
            <p:nvPr/>
          </p:nvGrpSpPr>
          <p:grpSpPr>
            <a:xfrm>
              <a:off x="3248505" y="3658393"/>
              <a:ext cx="2817547" cy="2817544"/>
              <a:chOff x="3099112" y="286370"/>
              <a:chExt cx="2817547" cy="281754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A1EDADC0-0ED1-4A1A-B30F-A9864CF17996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4A605D29-E450-41F4-B681-9FE63F50218C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76251588-0969-44D5-ADE1-7AFB55EEDE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47DD9956-9A99-4B7B-92FF-4BF9E1F00E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7" name="&quot;禁止&quot;マーク 16">
                  <a:extLst>
                    <a:ext uri="{FF2B5EF4-FFF2-40B4-BE49-F238E27FC236}">
                      <a16:creationId xmlns:a16="http://schemas.microsoft.com/office/drawing/2014/main" id="{CA874F22-6CA1-4E52-B8F7-73FF51631600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&quot;禁止&quot;マーク 12">
                <a:extLst>
                  <a:ext uri="{FF2B5EF4-FFF2-40B4-BE49-F238E27FC236}">
                    <a16:creationId xmlns:a16="http://schemas.microsoft.com/office/drawing/2014/main" id="{1B2C29EA-2FB0-4B4C-B68F-1D4F7965F8E6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F93D937-6BCF-478D-93FE-BF84B4BE2394}"/>
                  </a:ext>
                </a:extLst>
              </p:cNvPr>
              <p:cNvSpPr/>
              <p:nvPr/>
            </p:nvSpPr>
            <p:spPr bwMode="auto">
              <a:xfrm>
                <a:off x="3269132" y="1569820"/>
                <a:ext cx="2494452" cy="1360460"/>
              </a:xfrm>
              <a:custGeom>
                <a:avLst/>
                <a:gdLst>
                  <a:gd name="connsiteX0" fmla="*/ 1453389 w 2436482"/>
                  <a:gd name="connsiteY0" fmla="*/ 489 h 1328844"/>
                  <a:gd name="connsiteX1" fmla="*/ 2117307 w 2436482"/>
                  <a:gd name="connsiteY1" fmla="*/ 46523 h 1328844"/>
                  <a:gd name="connsiteX2" fmla="*/ 2423731 w 2436482"/>
                  <a:gd name="connsiteY2" fmla="*/ 18195 h 1328844"/>
                  <a:gd name="connsiteX3" fmla="*/ 2431931 w 2436482"/>
                  <a:gd name="connsiteY3" fmla="*/ 20469 h 1328844"/>
                  <a:gd name="connsiteX4" fmla="*/ 2436482 w 2436482"/>
                  <a:gd name="connsiteY4" fmla="*/ 110603 h 1328844"/>
                  <a:gd name="connsiteX5" fmla="*/ 1218241 w 2436482"/>
                  <a:gd name="connsiteY5" fmla="*/ 1328844 h 1328844"/>
                  <a:gd name="connsiteX6" fmla="*/ 0 w 2436482"/>
                  <a:gd name="connsiteY6" fmla="*/ 110603 h 1328844"/>
                  <a:gd name="connsiteX7" fmla="*/ 4234 w 2436482"/>
                  <a:gd name="connsiteY7" fmla="*/ 26769 h 1328844"/>
                  <a:gd name="connsiteX8" fmla="*/ 151088 w 2436482"/>
                  <a:gd name="connsiteY8" fmla="*/ 68390 h 1328844"/>
                  <a:gd name="connsiteX9" fmla="*/ 483047 w 2436482"/>
                  <a:gd name="connsiteY9" fmla="*/ 46523 h 1328844"/>
                  <a:gd name="connsiteX10" fmla="*/ 636259 w 2436482"/>
                  <a:gd name="connsiteY10" fmla="*/ 490 h 1328844"/>
                  <a:gd name="connsiteX11" fmla="*/ 1300177 w 2436482"/>
                  <a:gd name="connsiteY11" fmla="*/ 46523 h 1328844"/>
                  <a:gd name="connsiteX12" fmla="*/ 1453389 w 2436482"/>
                  <a:gd name="connsiteY12" fmla="*/ 489 h 1328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36482" h="1328844">
                    <a:moveTo>
                      <a:pt x="1453389" y="489"/>
                    </a:moveTo>
                    <a:cubicBezTo>
                      <a:pt x="1674696" y="-10764"/>
                      <a:pt x="1896002" y="177464"/>
                      <a:pt x="2117307" y="46523"/>
                    </a:cubicBezTo>
                    <a:cubicBezTo>
                      <a:pt x="2219449" y="-13911"/>
                      <a:pt x="2321590" y="-6357"/>
                      <a:pt x="2423731" y="18195"/>
                    </a:cubicBezTo>
                    <a:lnTo>
                      <a:pt x="2431931" y="20469"/>
                    </a:lnTo>
                    <a:lnTo>
                      <a:pt x="2436482" y="110603"/>
                    </a:lnTo>
                    <a:cubicBezTo>
                      <a:pt x="2436482" y="783419"/>
                      <a:pt x="1891057" y="1328844"/>
                      <a:pt x="1218241" y="1328844"/>
                    </a:cubicBezTo>
                    <a:cubicBezTo>
                      <a:pt x="545425" y="1328844"/>
                      <a:pt x="0" y="783419"/>
                      <a:pt x="0" y="110603"/>
                    </a:cubicBezTo>
                    <a:lnTo>
                      <a:pt x="4234" y="26769"/>
                    </a:lnTo>
                    <a:lnTo>
                      <a:pt x="151088" y="68390"/>
                    </a:lnTo>
                    <a:cubicBezTo>
                      <a:pt x="261741" y="97672"/>
                      <a:pt x="372394" y="111994"/>
                      <a:pt x="483047" y="46523"/>
                    </a:cubicBezTo>
                    <a:cubicBezTo>
                      <a:pt x="534118" y="16306"/>
                      <a:pt x="585188" y="3086"/>
                      <a:pt x="636259" y="490"/>
                    </a:cubicBezTo>
                    <a:cubicBezTo>
                      <a:pt x="857565" y="-10763"/>
                      <a:pt x="1078871" y="177464"/>
                      <a:pt x="1300177" y="46523"/>
                    </a:cubicBezTo>
                    <a:cubicBezTo>
                      <a:pt x="1351248" y="16306"/>
                      <a:pt x="1402319" y="3086"/>
                      <a:pt x="1453389" y="489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99"/>
                </a:bgClr>
              </a:pattFill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&quot;禁止&quot;マーク 14">
                <a:extLst>
                  <a:ext uri="{FF2B5EF4-FFF2-40B4-BE49-F238E27FC236}">
                    <a16:creationId xmlns:a16="http://schemas.microsoft.com/office/drawing/2014/main" id="{5D034221-1AD5-4D30-A259-12FCFD77352E}"/>
                  </a:ext>
                </a:extLst>
              </p:cNvPr>
              <p:cNvSpPr/>
              <p:nvPr/>
            </p:nvSpPr>
            <p:spPr bwMode="auto">
              <a:xfrm>
                <a:off x="3162332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9D7B42F9-B4C2-474C-8CF4-272272428F01}"/>
                </a:ext>
              </a:extLst>
            </p:cNvPr>
            <p:cNvGrpSpPr/>
            <p:nvPr/>
          </p:nvGrpSpPr>
          <p:grpSpPr>
            <a:xfrm>
              <a:off x="4636899" y="4084360"/>
              <a:ext cx="1045523" cy="1322925"/>
              <a:chOff x="2003046" y="3186327"/>
              <a:chExt cx="2071718" cy="2621393"/>
            </a:xfrm>
            <a:solidFill>
              <a:schemeClr val="tx1"/>
            </a:solidFill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9F07B39-1DCD-4A41-A4EA-61529F80B92C}"/>
                  </a:ext>
                </a:extLst>
              </p:cNvPr>
              <p:cNvSpPr/>
              <p:nvPr/>
            </p:nvSpPr>
            <p:spPr bwMode="auto">
              <a:xfrm rot="10800000">
                <a:off x="2311726" y="3186327"/>
                <a:ext cx="1131482" cy="2117772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80C903D0-C12F-4CF2-8186-CC67545633FD}"/>
                  </a:ext>
                </a:extLst>
              </p:cNvPr>
              <p:cNvSpPr/>
              <p:nvPr/>
            </p:nvSpPr>
            <p:spPr bwMode="auto">
              <a:xfrm rot="5400000">
                <a:off x="2083119" y="3816076"/>
                <a:ext cx="1911571" cy="2071718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A4CCC8D-3776-4DA6-86DA-BC3E3BD3D786}"/>
                </a:ext>
              </a:extLst>
            </p:cNvPr>
            <p:cNvGrpSpPr/>
            <p:nvPr/>
          </p:nvGrpSpPr>
          <p:grpSpPr>
            <a:xfrm>
              <a:off x="3763647" y="4609707"/>
              <a:ext cx="1131862" cy="1327643"/>
              <a:chOff x="2274783" y="3282269"/>
              <a:chExt cx="1902432" cy="2231499"/>
            </a:xfrm>
            <a:solidFill>
              <a:srgbClr val="0070C0"/>
            </a:solidFill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19AF1E6-E3D3-4105-BD56-042EA6DC3733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03034ABD-592B-4DAC-B4FE-AC557540B78F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92858BA-2487-4473-81A3-FF2F1E79D159}"/>
                  </a:ext>
                </a:extLst>
              </p:cNvPr>
              <p:cNvSpPr/>
              <p:nvPr/>
            </p:nvSpPr>
            <p:spPr bwMode="auto">
              <a:xfrm rot="5400000">
                <a:off x="2592150" y="3928704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CD3E284-632B-4FF2-9AB6-5A099EDD2D8B}"/>
                  </a:ext>
                </a:extLst>
              </p:cNvPr>
              <p:cNvSpPr/>
              <p:nvPr/>
            </p:nvSpPr>
            <p:spPr bwMode="auto">
              <a:xfrm flipH="1">
                <a:off x="2916228" y="3282269"/>
                <a:ext cx="803250" cy="1862197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E10615C7-C907-4B28-B483-67B70CD27AE8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30E41AF0-0F4C-4D49-8672-FA4BC74E5E9E}"/>
                </a:ext>
              </a:extLst>
            </p:cNvPr>
            <p:cNvSpPr/>
            <p:nvPr/>
          </p:nvSpPr>
          <p:spPr bwMode="auto">
            <a:xfrm rot="2700000">
              <a:off x="3365203" y="4999677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DBE38767-9D26-4EE9-83E2-4BC8BC117652}"/>
              </a:ext>
            </a:extLst>
          </p:cNvPr>
          <p:cNvGrpSpPr/>
          <p:nvPr/>
        </p:nvGrpSpPr>
        <p:grpSpPr>
          <a:xfrm>
            <a:off x="6609344" y="3788693"/>
            <a:ext cx="2591578" cy="2591575"/>
            <a:chOff x="7480611" y="3633418"/>
            <a:chExt cx="2817547" cy="2817544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48BF0092-A56C-4B77-83B5-1B6875D98449}"/>
                </a:ext>
              </a:extLst>
            </p:cNvPr>
            <p:cNvGrpSpPr/>
            <p:nvPr/>
          </p:nvGrpSpPr>
          <p:grpSpPr>
            <a:xfrm>
              <a:off x="7480611" y="3633418"/>
              <a:ext cx="2817547" cy="2817544"/>
              <a:chOff x="2857122" y="3843765"/>
              <a:chExt cx="1629386" cy="1629384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2A550D6-EEE8-4E32-87D2-4F6051A12EF1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7574F147-1E7D-41EE-9D96-D807AA9DD08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D0299C6B-A2B8-484A-9F78-4696CC2FE82B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84" name="&quot;禁止&quot;マーク 83">
                <a:extLst>
                  <a:ext uri="{FF2B5EF4-FFF2-40B4-BE49-F238E27FC236}">
                    <a16:creationId xmlns:a16="http://schemas.microsoft.com/office/drawing/2014/main" id="{365F7CA0-D2BD-4919-8A4F-018F602F9BE4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7" name="&quot;禁止&quot;マーク 86">
              <a:extLst>
                <a:ext uri="{FF2B5EF4-FFF2-40B4-BE49-F238E27FC236}">
                  <a16:creationId xmlns:a16="http://schemas.microsoft.com/office/drawing/2014/main" id="{445EC598-AA5D-4013-BFE2-482B5C5EAF96}"/>
                </a:ext>
              </a:extLst>
            </p:cNvPr>
            <p:cNvSpPr/>
            <p:nvPr/>
          </p:nvSpPr>
          <p:spPr bwMode="auto">
            <a:xfrm>
              <a:off x="7543833" y="3696640"/>
              <a:ext cx="2691104" cy="2691101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83BDC6D-2976-441D-93A4-A2687B3210A3}"/>
                </a:ext>
              </a:extLst>
            </p:cNvPr>
            <p:cNvSpPr/>
            <p:nvPr/>
          </p:nvSpPr>
          <p:spPr bwMode="auto">
            <a:xfrm>
              <a:off x="7650631" y="4916868"/>
              <a:ext cx="2494452" cy="1360460"/>
            </a:xfrm>
            <a:custGeom>
              <a:avLst/>
              <a:gdLst>
                <a:gd name="connsiteX0" fmla="*/ 1453389 w 2436482"/>
                <a:gd name="connsiteY0" fmla="*/ 489 h 1328844"/>
                <a:gd name="connsiteX1" fmla="*/ 2117307 w 2436482"/>
                <a:gd name="connsiteY1" fmla="*/ 46523 h 1328844"/>
                <a:gd name="connsiteX2" fmla="*/ 2423731 w 2436482"/>
                <a:gd name="connsiteY2" fmla="*/ 18195 h 1328844"/>
                <a:gd name="connsiteX3" fmla="*/ 2431931 w 2436482"/>
                <a:gd name="connsiteY3" fmla="*/ 20469 h 1328844"/>
                <a:gd name="connsiteX4" fmla="*/ 2436482 w 2436482"/>
                <a:gd name="connsiteY4" fmla="*/ 110603 h 1328844"/>
                <a:gd name="connsiteX5" fmla="*/ 1218241 w 2436482"/>
                <a:gd name="connsiteY5" fmla="*/ 1328844 h 1328844"/>
                <a:gd name="connsiteX6" fmla="*/ 0 w 2436482"/>
                <a:gd name="connsiteY6" fmla="*/ 110603 h 1328844"/>
                <a:gd name="connsiteX7" fmla="*/ 4234 w 2436482"/>
                <a:gd name="connsiteY7" fmla="*/ 26769 h 1328844"/>
                <a:gd name="connsiteX8" fmla="*/ 151088 w 2436482"/>
                <a:gd name="connsiteY8" fmla="*/ 68390 h 1328844"/>
                <a:gd name="connsiteX9" fmla="*/ 483047 w 2436482"/>
                <a:gd name="connsiteY9" fmla="*/ 46523 h 1328844"/>
                <a:gd name="connsiteX10" fmla="*/ 636259 w 2436482"/>
                <a:gd name="connsiteY10" fmla="*/ 490 h 1328844"/>
                <a:gd name="connsiteX11" fmla="*/ 1300177 w 2436482"/>
                <a:gd name="connsiteY11" fmla="*/ 46523 h 1328844"/>
                <a:gd name="connsiteX12" fmla="*/ 1453389 w 2436482"/>
                <a:gd name="connsiteY12" fmla="*/ 489 h 1328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36482" h="1328844">
                  <a:moveTo>
                    <a:pt x="1453389" y="489"/>
                  </a:moveTo>
                  <a:cubicBezTo>
                    <a:pt x="1674696" y="-10764"/>
                    <a:pt x="1896002" y="177464"/>
                    <a:pt x="2117307" y="46523"/>
                  </a:cubicBezTo>
                  <a:cubicBezTo>
                    <a:pt x="2219449" y="-13911"/>
                    <a:pt x="2321590" y="-6357"/>
                    <a:pt x="2423731" y="18195"/>
                  </a:cubicBezTo>
                  <a:lnTo>
                    <a:pt x="2431931" y="20469"/>
                  </a:lnTo>
                  <a:lnTo>
                    <a:pt x="2436482" y="110603"/>
                  </a:lnTo>
                  <a:cubicBezTo>
                    <a:pt x="2436482" y="783419"/>
                    <a:pt x="1891057" y="1328844"/>
                    <a:pt x="1218241" y="1328844"/>
                  </a:cubicBezTo>
                  <a:cubicBezTo>
                    <a:pt x="545425" y="1328844"/>
                    <a:pt x="0" y="783419"/>
                    <a:pt x="0" y="110603"/>
                  </a:cubicBezTo>
                  <a:lnTo>
                    <a:pt x="4234" y="26769"/>
                  </a:lnTo>
                  <a:lnTo>
                    <a:pt x="151088" y="68390"/>
                  </a:lnTo>
                  <a:cubicBezTo>
                    <a:pt x="261741" y="97672"/>
                    <a:pt x="372394" y="111994"/>
                    <a:pt x="483047" y="46523"/>
                  </a:cubicBezTo>
                  <a:cubicBezTo>
                    <a:pt x="534118" y="16306"/>
                    <a:pt x="585188" y="3086"/>
                    <a:pt x="636259" y="490"/>
                  </a:cubicBezTo>
                  <a:cubicBezTo>
                    <a:pt x="857565" y="-10763"/>
                    <a:pt x="1078871" y="177464"/>
                    <a:pt x="1300177" y="46523"/>
                  </a:cubicBezTo>
                  <a:cubicBezTo>
                    <a:pt x="1351248" y="16306"/>
                    <a:pt x="1402319" y="3086"/>
                    <a:pt x="1453389" y="489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FFFF99"/>
              </a:bgClr>
            </a:patt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&quot;禁止&quot;マーク 88">
              <a:extLst>
                <a:ext uri="{FF2B5EF4-FFF2-40B4-BE49-F238E27FC236}">
                  <a16:creationId xmlns:a16="http://schemas.microsoft.com/office/drawing/2014/main" id="{C8EEDDF9-9E8E-40C5-8345-3B342BF49305}"/>
                </a:ext>
              </a:extLst>
            </p:cNvPr>
            <p:cNvSpPr/>
            <p:nvPr/>
          </p:nvSpPr>
          <p:spPr bwMode="auto">
            <a:xfrm>
              <a:off x="7543831" y="3696640"/>
              <a:ext cx="2691104" cy="2691101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85DD12FF-94EF-4A38-81B4-7C9391575CB1}"/>
                </a:ext>
              </a:extLst>
            </p:cNvPr>
            <p:cNvGrpSpPr/>
            <p:nvPr/>
          </p:nvGrpSpPr>
          <p:grpSpPr>
            <a:xfrm>
              <a:off x="9113272" y="4202605"/>
              <a:ext cx="817541" cy="1034454"/>
              <a:chOff x="2003046" y="3186327"/>
              <a:chExt cx="2071718" cy="2621393"/>
            </a:xfrm>
            <a:solidFill>
              <a:schemeClr val="tx1"/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FB092F2C-35D1-47F0-9683-69D05BD9E189}"/>
                  </a:ext>
                </a:extLst>
              </p:cNvPr>
              <p:cNvSpPr/>
              <p:nvPr/>
            </p:nvSpPr>
            <p:spPr bwMode="auto">
              <a:xfrm rot="10800000">
                <a:off x="2311726" y="3186327"/>
                <a:ext cx="1131482" cy="2117772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D5A1B09-39E6-4E1E-AA9D-8B8C4C882E2A}"/>
                  </a:ext>
                </a:extLst>
              </p:cNvPr>
              <p:cNvSpPr/>
              <p:nvPr/>
            </p:nvSpPr>
            <p:spPr bwMode="auto">
              <a:xfrm rot="5400000">
                <a:off x="2083119" y="3816076"/>
                <a:ext cx="1911571" cy="2071718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2479B4D-AEF7-4EEC-A1B4-0D8463A4A04F}"/>
                </a:ext>
              </a:extLst>
            </p:cNvPr>
            <p:cNvGrpSpPr/>
            <p:nvPr/>
          </p:nvGrpSpPr>
          <p:grpSpPr>
            <a:xfrm>
              <a:off x="7852258" y="4203633"/>
              <a:ext cx="885053" cy="1038143"/>
              <a:chOff x="2274783" y="3282269"/>
              <a:chExt cx="1902432" cy="2231499"/>
            </a:xfrm>
            <a:solidFill>
              <a:schemeClr val="tx1"/>
            </a:solidFill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97FB6372-727B-4761-8B46-7B3B70C7DF87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68D79F93-9260-44DE-BE88-94AC3F7E0081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BF1D0B7-C078-412C-9EED-45F150A1703A}"/>
                  </a:ext>
                </a:extLst>
              </p:cNvPr>
              <p:cNvSpPr/>
              <p:nvPr/>
            </p:nvSpPr>
            <p:spPr bwMode="auto">
              <a:xfrm rot="5400000">
                <a:off x="2592150" y="3928704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D26AD40-1131-4C43-BB1A-2F60D8AAF642}"/>
                  </a:ext>
                </a:extLst>
              </p:cNvPr>
              <p:cNvSpPr/>
              <p:nvPr/>
            </p:nvSpPr>
            <p:spPr bwMode="auto">
              <a:xfrm flipH="1">
                <a:off x="2916228" y="3282269"/>
                <a:ext cx="803250" cy="1862197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1AEDCC39-F89F-4C1E-B022-BC4C8B6CF85E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C8FC76D-93C0-4F7C-AA44-5DBF80B7C78A}"/>
                </a:ext>
              </a:extLst>
            </p:cNvPr>
            <p:cNvGrpSpPr/>
            <p:nvPr/>
          </p:nvGrpSpPr>
          <p:grpSpPr>
            <a:xfrm flipH="1">
              <a:off x="8054958" y="4989771"/>
              <a:ext cx="1668847" cy="993863"/>
              <a:chOff x="4298077" y="3982812"/>
              <a:chExt cx="2222646" cy="1323673"/>
            </a:xfrm>
            <a:solidFill>
              <a:srgbClr val="0070C0"/>
            </a:solidFill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B70934F-7733-440B-A886-F27DD042EDEA}"/>
                  </a:ext>
                </a:extLst>
              </p:cNvPr>
              <p:cNvSpPr/>
              <p:nvPr/>
            </p:nvSpPr>
            <p:spPr bwMode="auto">
              <a:xfrm>
                <a:off x="4298077" y="3982812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4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73780 w 2222646"/>
                  <a:gd name="connsiteY18" fmla="*/ 1125569 h 1125569"/>
                  <a:gd name="connsiteX19" fmla="*/ 2079772 w 2222646"/>
                  <a:gd name="connsiteY19" fmla="*/ 1095888 h 1125569"/>
                  <a:gd name="connsiteX20" fmla="*/ 1793684 w 2222646"/>
                  <a:gd name="connsiteY20" fmla="*/ 809801 h 1125569"/>
                  <a:gd name="connsiteX21" fmla="*/ 1507596 w 2222646"/>
                  <a:gd name="connsiteY21" fmla="*/ 1095888 h 1125569"/>
                  <a:gd name="connsiteX22" fmla="*/ 1513589 w 2222646"/>
                  <a:gd name="connsiteY22" fmla="*/ 1125569 h 1125569"/>
                  <a:gd name="connsiteX23" fmla="*/ 759330 w 2222646"/>
                  <a:gd name="connsiteY23" fmla="*/ 1125569 h 1125569"/>
                  <a:gd name="connsiteX24" fmla="*/ 765322 w 2222646"/>
                  <a:gd name="connsiteY24" fmla="*/ 1095888 h 1125569"/>
                  <a:gd name="connsiteX25" fmla="*/ 479234 w 2222646"/>
                  <a:gd name="connsiteY25" fmla="*/ 809801 h 1125569"/>
                  <a:gd name="connsiteX26" fmla="*/ 193146 w 2222646"/>
                  <a:gd name="connsiteY26" fmla="*/ 1095888 h 1125569"/>
                  <a:gd name="connsiteX27" fmla="*/ 199139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4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5B6F45DA-3F50-496C-9DC8-F67DC2D7E92B}"/>
                  </a:ext>
                </a:extLst>
              </p:cNvPr>
              <p:cNvSpPr/>
              <p:nvPr/>
            </p:nvSpPr>
            <p:spPr bwMode="auto">
              <a:xfrm>
                <a:off x="4549525" y="4850914"/>
                <a:ext cx="455571" cy="455571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7A88CE2C-0054-4A03-BA65-0FDC1B1EC054}"/>
                  </a:ext>
                </a:extLst>
              </p:cNvPr>
              <p:cNvSpPr/>
              <p:nvPr/>
            </p:nvSpPr>
            <p:spPr bwMode="auto">
              <a:xfrm>
                <a:off x="5863975" y="4850914"/>
                <a:ext cx="455571" cy="455571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075B48A-6589-4996-8608-91CCBAB5A5FB}"/>
                </a:ext>
              </a:extLst>
            </p:cNvPr>
            <p:cNvSpPr/>
            <p:nvPr/>
          </p:nvSpPr>
          <p:spPr bwMode="auto">
            <a:xfrm rot="2700000">
              <a:off x="7597309" y="4974702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B06D1F0-79C3-415C-8F93-04A09E2D07BC}"/>
              </a:ext>
            </a:extLst>
          </p:cNvPr>
          <p:cNvGrpSpPr/>
          <p:nvPr/>
        </p:nvGrpSpPr>
        <p:grpSpPr>
          <a:xfrm>
            <a:off x="3688454" y="896800"/>
            <a:ext cx="2591578" cy="2591575"/>
            <a:chOff x="3214000" y="405094"/>
            <a:chExt cx="2817547" cy="281754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ECE92A1-4EB0-4B22-B410-F4554D4EA181}"/>
                </a:ext>
              </a:extLst>
            </p:cNvPr>
            <p:cNvGrpSpPr/>
            <p:nvPr/>
          </p:nvGrpSpPr>
          <p:grpSpPr>
            <a:xfrm>
              <a:off x="3214000" y="405094"/>
              <a:ext cx="2817547" cy="2817544"/>
              <a:chOff x="3099112" y="286370"/>
              <a:chExt cx="2817547" cy="2817544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7E2AFEBC-254B-4A9A-BD1D-B31F3C694801}"/>
                  </a:ext>
                </a:extLst>
              </p:cNvPr>
              <p:cNvGrpSpPr/>
              <p:nvPr/>
            </p:nvGrpSpPr>
            <p:grpSpPr>
              <a:xfrm>
                <a:off x="3099112" y="286370"/>
                <a:ext cx="2817547" cy="2817544"/>
                <a:chOff x="2857122" y="3843765"/>
                <a:chExt cx="1629386" cy="1629384"/>
              </a:xfrm>
            </p:grpSpPr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EB7B07BC-A5BA-434A-B9CC-488EED2035FC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9" name="楕円 8">
                    <a:extLst>
                      <a:ext uri="{FF2B5EF4-FFF2-40B4-BE49-F238E27FC236}">
                        <a16:creationId xmlns:a16="http://schemas.microsoft.com/office/drawing/2014/main" id="{0A08675A-0CC7-4F09-ADA4-EABCEA7FD6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" name="楕円 9">
                    <a:extLst>
                      <a:ext uri="{FF2B5EF4-FFF2-40B4-BE49-F238E27FC236}">
                        <a16:creationId xmlns:a16="http://schemas.microsoft.com/office/drawing/2014/main" id="{44AE125C-C5B2-460B-AF4A-C5656BA6EA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8" name="&quot;禁止&quot;マーク 7">
                  <a:extLst>
                    <a:ext uri="{FF2B5EF4-FFF2-40B4-BE49-F238E27FC236}">
                      <a16:creationId xmlns:a16="http://schemas.microsoft.com/office/drawing/2014/main" id="{98CB2FBD-71AC-4DCF-B5C2-34807F0F94A0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" name="&quot;禁止&quot;マーク 3">
                <a:extLst>
                  <a:ext uri="{FF2B5EF4-FFF2-40B4-BE49-F238E27FC236}">
                    <a16:creationId xmlns:a16="http://schemas.microsoft.com/office/drawing/2014/main" id="{A9C055A8-9AA9-48F9-B150-2E3D60AE7DF2}"/>
                  </a:ext>
                </a:extLst>
              </p:cNvPr>
              <p:cNvSpPr/>
              <p:nvPr/>
            </p:nvSpPr>
            <p:spPr bwMode="auto">
              <a:xfrm>
                <a:off x="3162334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D909DFF2-4FB7-4D5A-81F2-6DBE7AA658D9}"/>
                  </a:ext>
                </a:extLst>
              </p:cNvPr>
              <p:cNvSpPr/>
              <p:nvPr/>
            </p:nvSpPr>
            <p:spPr bwMode="auto">
              <a:xfrm>
                <a:off x="3269132" y="1569820"/>
                <a:ext cx="2494452" cy="1360460"/>
              </a:xfrm>
              <a:custGeom>
                <a:avLst/>
                <a:gdLst>
                  <a:gd name="connsiteX0" fmla="*/ 1453389 w 2436482"/>
                  <a:gd name="connsiteY0" fmla="*/ 489 h 1328844"/>
                  <a:gd name="connsiteX1" fmla="*/ 2117307 w 2436482"/>
                  <a:gd name="connsiteY1" fmla="*/ 46523 h 1328844"/>
                  <a:gd name="connsiteX2" fmla="*/ 2423731 w 2436482"/>
                  <a:gd name="connsiteY2" fmla="*/ 18195 h 1328844"/>
                  <a:gd name="connsiteX3" fmla="*/ 2431931 w 2436482"/>
                  <a:gd name="connsiteY3" fmla="*/ 20469 h 1328844"/>
                  <a:gd name="connsiteX4" fmla="*/ 2436482 w 2436482"/>
                  <a:gd name="connsiteY4" fmla="*/ 110603 h 1328844"/>
                  <a:gd name="connsiteX5" fmla="*/ 1218241 w 2436482"/>
                  <a:gd name="connsiteY5" fmla="*/ 1328844 h 1328844"/>
                  <a:gd name="connsiteX6" fmla="*/ 0 w 2436482"/>
                  <a:gd name="connsiteY6" fmla="*/ 110603 h 1328844"/>
                  <a:gd name="connsiteX7" fmla="*/ 4234 w 2436482"/>
                  <a:gd name="connsiteY7" fmla="*/ 26769 h 1328844"/>
                  <a:gd name="connsiteX8" fmla="*/ 151088 w 2436482"/>
                  <a:gd name="connsiteY8" fmla="*/ 68390 h 1328844"/>
                  <a:gd name="connsiteX9" fmla="*/ 483047 w 2436482"/>
                  <a:gd name="connsiteY9" fmla="*/ 46523 h 1328844"/>
                  <a:gd name="connsiteX10" fmla="*/ 636259 w 2436482"/>
                  <a:gd name="connsiteY10" fmla="*/ 490 h 1328844"/>
                  <a:gd name="connsiteX11" fmla="*/ 1300177 w 2436482"/>
                  <a:gd name="connsiteY11" fmla="*/ 46523 h 1328844"/>
                  <a:gd name="connsiteX12" fmla="*/ 1453389 w 2436482"/>
                  <a:gd name="connsiteY12" fmla="*/ 489 h 1328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36482" h="1328844">
                    <a:moveTo>
                      <a:pt x="1453389" y="489"/>
                    </a:moveTo>
                    <a:cubicBezTo>
                      <a:pt x="1674696" y="-10764"/>
                      <a:pt x="1896002" y="177464"/>
                      <a:pt x="2117307" y="46523"/>
                    </a:cubicBezTo>
                    <a:cubicBezTo>
                      <a:pt x="2219449" y="-13911"/>
                      <a:pt x="2321590" y="-6357"/>
                      <a:pt x="2423731" y="18195"/>
                    </a:cubicBezTo>
                    <a:lnTo>
                      <a:pt x="2431931" y="20469"/>
                    </a:lnTo>
                    <a:lnTo>
                      <a:pt x="2436482" y="110603"/>
                    </a:lnTo>
                    <a:cubicBezTo>
                      <a:pt x="2436482" y="783419"/>
                      <a:pt x="1891057" y="1328844"/>
                      <a:pt x="1218241" y="1328844"/>
                    </a:cubicBezTo>
                    <a:cubicBezTo>
                      <a:pt x="545425" y="1328844"/>
                      <a:pt x="0" y="783419"/>
                      <a:pt x="0" y="110603"/>
                    </a:cubicBezTo>
                    <a:lnTo>
                      <a:pt x="4234" y="26769"/>
                    </a:lnTo>
                    <a:lnTo>
                      <a:pt x="151088" y="68390"/>
                    </a:lnTo>
                    <a:cubicBezTo>
                      <a:pt x="261741" y="97672"/>
                      <a:pt x="372394" y="111994"/>
                      <a:pt x="483047" y="46523"/>
                    </a:cubicBezTo>
                    <a:cubicBezTo>
                      <a:pt x="534118" y="16306"/>
                      <a:pt x="585188" y="3086"/>
                      <a:pt x="636259" y="490"/>
                    </a:cubicBezTo>
                    <a:cubicBezTo>
                      <a:pt x="857565" y="-10763"/>
                      <a:pt x="1078871" y="177464"/>
                      <a:pt x="1300177" y="46523"/>
                    </a:cubicBezTo>
                    <a:cubicBezTo>
                      <a:pt x="1351248" y="16306"/>
                      <a:pt x="1402319" y="3086"/>
                      <a:pt x="1453389" y="489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FF99"/>
                </a:bgClr>
              </a:pattFill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" name="&quot;禁止&quot;マーク 5">
                <a:extLst>
                  <a:ext uri="{FF2B5EF4-FFF2-40B4-BE49-F238E27FC236}">
                    <a16:creationId xmlns:a16="http://schemas.microsoft.com/office/drawing/2014/main" id="{E0741839-CC0E-4C91-B526-9FA03AF598E3}"/>
                  </a:ext>
                </a:extLst>
              </p:cNvPr>
              <p:cNvSpPr/>
              <p:nvPr/>
            </p:nvSpPr>
            <p:spPr bwMode="auto">
              <a:xfrm>
                <a:off x="3162332" y="349592"/>
                <a:ext cx="2691104" cy="2691101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CD4B0AE-F65E-4319-9483-56FD00DA933F}"/>
                </a:ext>
              </a:extLst>
            </p:cNvPr>
            <p:cNvGrpSpPr/>
            <p:nvPr/>
          </p:nvGrpSpPr>
          <p:grpSpPr>
            <a:xfrm>
              <a:off x="3809820" y="768598"/>
              <a:ext cx="1631613" cy="1913836"/>
              <a:chOff x="2274783" y="3282269"/>
              <a:chExt cx="1902432" cy="2231499"/>
            </a:xfrm>
            <a:solidFill>
              <a:schemeClr val="tx1"/>
            </a:solidFill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6562414-484E-4917-8F65-C6192DE47E04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D3437810-EA04-4C2D-9BD2-E7F75F16DE0D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5B43BF0-AA59-454A-AE86-02C1F5F1F8F8}"/>
                  </a:ext>
                </a:extLst>
              </p:cNvPr>
              <p:cNvSpPr/>
              <p:nvPr/>
            </p:nvSpPr>
            <p:spPr bwMode="auto">
              <a:xfrm rot="5400000">
                <a:off x="2592150" y="3928704"/>
                <a:ext cx="1267697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C918BEC-380D-488C-B4D1-FE0FDC13B540}"/>
                  </a:ext>
                </a:extLst>
              </p:cNvPr>
              <p:cNvSpPr/>
              <p:nvPr/>
            </p:nvSpPr>
            <p:spPr bwMode="auto">
              <a:xfrm flipH="1">
                <a:off x="2916228" y="3282269"/>
                <a:ext cx="803250" cy="1862197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519F9F44-7CE6-4B58-A3A4-29E7AB58B358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2B561A37-9509-40F3-AB86-6E33A3FE1329}"/>
                </a:ext>
              </a:extLst>
            </p:cNvPr>
            <p:cNvSpPr/>
            <p:nvPr/>
          </p:nvSpPr>
          <p:spPr bwMode="auto">
            <a:xfrm rot="2700000">
              <a:off x="3330698" y="1746378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砂浜への自動車乗り入れ禁止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砂浜への車両乗り入れ禁止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砂浜への自転車、自動車乗り入れ禁止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砂浜への自転車、バイク乗り入れ禁止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砂浜への自転車乗り入れ禁止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砂浜へのバイク乗り入れ禁止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砂浜への乗り入れ／進入禁止マーク</a:t>
            </a:r>
          </a:p>
        </p:txBody>
      </p:sp>
    </p:spTree>
    <p:extLst>
      <p:ext uri="{BB962C8B-B14F-4D97-AF65-F5344CB8AC3E}">
        <p14:creationId xmlns:p14="http://schemas.microsoft.com/office/powerpoint/2010/main" val="2915166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48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pptxh80_砂浜への乗り入れ／進入禁止マーク</dc:title>
  <dc:subject>pptxh80_砂浜への乗り入れ／進入禁止マーク</dc:subject>
  <dc:creator>でじけろお</dc:creator>
  <cp:revision>1</cp:revision>
  <dcterms:created xsi:type="dcterms:W3CDTF">2018-05-20T00:31:01Z</dcterms:created>
  <dcterms:modified xsi:type="dcterms:W3CDTF">2021-07-05T02:59:38Z</dcterms:modified>
  <cp:version>1</cp:version>
</cp:coreProperties>
</file>